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71" r:id="rId4"/>
    <p:sldId id="258" r:id="rId5"/>
    <p:sldId id="275" r:id="rId6"/>
    <p:sldId id="276" r:id="rId7"/>
    <p:sldId id="277" r:id="rId8"/>
    <p:sldId id="273" r:id="rId9"/>
    <p:sldId id="259" r:id="rId10"/>
    <p:sldId id="278" r:id="rId11"/>
    <p:sldId id="279" r:id="rId12"/>
    <p:sldId id="260" r:id="rId13"/>
    <p:sldId id="28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08815-156F-410A-B149-0DE807FE429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33C1-18AB-45DC-8D11-EFC5CB3A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3C1-18AB-45DC-8D11-EFC5CB3A11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3C1-18AB-45DC-8D11-EFC5CB3A11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3C1-18AB-45DC-8D11-EFC5CB3A11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3C1-18AB-45DC-8D11-EFC5CB3A11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3C1-18AB-45DC-8D11-EFC5CB3A11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3C1-18AB-45DC-8D11-EFC5CB3A11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28662" y="-468710"/>
            <a:ext cx="757242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Предметно-практические действия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586666"/>
            <a:ext cx="82495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переливание материала двумя руками (с использованием инструмента)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для переливания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ото для ППД\переливание\IMG_98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314895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переливание\IMG_98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ППД\переливание\IMG_98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81128"/>
            <a:ext cx="31364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ППД\переливание\IMG_98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653136"/>
            <a:ext cx="3096344" cy="187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12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822549"/>
            <a:ext cx="821537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наматывание материала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для наматывания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шпагат, бельевая веревка, толстые шерстяные нитки, шнур и др.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ото для ППД\IMG_98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ПД. 23.01.2018\Новая папка\IMG_98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3312368" cy="24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12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-58800"/>
            <a:ext cx="84969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предметами.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захват, удержание, отпускание предмета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материал - шарики, кубики, мелкие игрушки, шишки и др. предметы разной формы и величины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ото для ППД\захват, удержание, отпускание\IMG_98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2808312" cy="19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для ППД\захват, удержание, отпускание\IMG_9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захват, удержание, отпускание\IMG_98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20888"/>
            <a:ext cx="2880320" cy="18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68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60648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встряхивание предмета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материал – шумящие и звенящие музыкальные инструменты, бутылочки с бусинками или крупой, кубик с шариками, светящимися после встряхивания и др.</a:t>
            </a:r>
          </a:p>
        </p:txBody>
      </p:sp>
      <p:pic>
        <p:nvPicPr>
          <p:cNvPr id="3" name="Рисунок 2" descr="C:\Users\user\Desktop\фото для ППД\IMG_9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ПД. 23.01.2018\Новая папка\IMG_98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-29024"/>
            <a:ext cx="835292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вынимание /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складывание предметов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перекладывание предметов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предметы разной величины, из разных материалов (резиновые, пластмассовые, деревянные, матерчатые и т.п.), емкости для складывания предметов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для ППД\вынимание складывание\IMG_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97152"/>
            <a:ext cx="2808312" cy="182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ППД\вынимание складывание\IMG_97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27592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ППД\вынимание складывание\IMG_97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97152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ППД. 23.01.2018\Новая папка\IMG_98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924944"/>
            <a:ext cx="2808312" cy="17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68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417047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нажимание на предмет (рукой, пальцем)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юла, музыкальная игрушка, детское пианино, рычаг, коммуникативная кнопка, коммуникатор, выключатель и др.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для ППД\нажимание\IMG_97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ППД\нажимание\IMG_98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ППД\нажимание\IMG_98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81128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68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682243"/>
            <a:ext cx="813690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сжимание предмета двумя руками (одной рукой), пальцами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звучащие игрушки из разных материалов, губки, прищепки  и др.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ото для ППД\сжимание\IMG_97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для ППД\сжимание\IMG_97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сжимание\IMG_97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68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18483"/>
            <a:ext cx="835292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толкание предмета от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себя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lang="ru-RU" sz="24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ритягивание предмета к себе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000" i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атериал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игрушки на колесах (машинка, бабочка на палке и т.п.), разные предметы  (коробка, игрушка, тарелка, кружка и др.), ящик шкафа, входная дверь и др.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ото для ППД\толкание\IMG_98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3024336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для ППД\толкание\IMG_9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5024"/>
            <a:ext cx="2816225" cy="18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толкание\IMG_98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924944"/>
            <a:ext cx="287065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68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260648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вставление предметов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материал - одинаковые по форме и величине  деревянные вкладыши, одинаковые стаканчики; шарики, мозаика и др.предметы, емкости для вставления</a:t>
            </a:r>
          </a:p>
        </p:txBody>
      </p:sp>
      <p:pic>
        <p:nvPicPr>
          <p:cNvPr id="3" name="Рисунок 2" descr="C:\Users\user\Desktop\фото для ППД\вставление\IMG_97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295232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для ППД\вставление\IMG_97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288032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вставление\IMG_97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25144"/>
            <a:ext cx="2880320" cy="187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ППД\вставление\IMG_97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29455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88641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нанизывание предметов на стержень (нить)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шары, кольца, крупные и мелкие бусины и др.</a:t>
            </a:r>
          </a:p>
        </p:txBody>
      </p:sp>
      <p:pic>
        <p:nvPicPr>
          <p:cNvPr id="5" name="Рисунок 4" descr="C:\Users\user\Desktop\фото для ППД\нанизывание\IMG_97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29400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ППД\нанизывание\IMG_97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29241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Лена\Изображение 0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365104"/>
            <a:ext cx="2952328" cy="1968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1494985"/>
            <a:ext cx="86439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Цель обучения</a:t>
            </a:r>
            <a:r>
              <a:rPr kumimoji="0" lang="ru-RU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формирование целенаправленных произвольных действий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 различными предметами и материалами.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6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0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вращение предмета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завинчивающиеся крышки на банках, бутылках,  детали конструктора с болтами и гайками и др.</a:t>
            </a: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ото для ППД\вращение\IMG_97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для ППД\вращение\IMG_97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вращение\IMG_97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509120"/>
            <a:ext cx="3031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332657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открывание / закрывание предмета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материал - коробки с конфетами, дидактическими играми круглой, квадратной и прямоугольной формы, банки с капроновыми  крышками и т.п.</a:t>
            </a:r>
          </a:p>
        </p:txBody>
      </p:sp>
      <p:pic>
        <p:nvPicPr>
          <p:cNvPr id="4" name="Рисунок 3" descr="C:\Users\user\Desktop\фото для ППД\открывани закрывание\IMG_97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открывани закрывание\IMG_97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ППД. 23.01.2018\Новая папка\IMG_98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ППД. 23.01.2018\Новая папка\IMG_98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4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72866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Предметные действия - 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дальнейшего обучения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продуктивной деятельности при самообслуживании, на занятиях изобразительной деятельностью, домоводством и трудом. </a:t>
            </a:r>
          </a:p>
        </p:txBody>
      </p:sp>
      <p:pic>
        <p:nvPicPr>
          <p:cNvPr id="3" name="Picture 4" descr="Аня полоте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62" y="4071942"/>
            <a:ext cx="3384550" cy="2540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876"/>
            <a:ext cx="3079750" cy="230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8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8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8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8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8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8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«Действия с материалами»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8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«Действия с предметами»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zh-CN" sz="28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6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583703"/>
            <a:ext cx="849694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с материалами.</a:t>
            </a: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материала двумя руками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(одной рукой, пальцами)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для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сминания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салфетки, туалетная бумага, бумажные полотенца, газета, цветная, папиросная бумага, калька и др.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ото для ППД\сминание\IMG_96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сминание\IMG_96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941168"/>
            <a:ext cx="27363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ППД\сминание\IMG_97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941168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ППД\сминание\IMG_97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140968"/>
            <a:ext cx="27363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12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1290379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92696"/>
            <a:ext cx="81369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разрывание материала двумя руками (пальцами)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для разрывания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салфетки, туалетная бумага, бумажные полотенца, газета, цветная, папиросная бумага, калька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 descr="C:\Users\user\Desktop\фото для ППД\сминание\IMG_9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2952328" cy="1944217"/>
          </a:xfrm>
          <a:prstGeom prst="rect">
            <a:avLst/>
          </a:prstGeom>
          <a:noFill/>
        </p:spPr>
      </p:pic>
      <p:pic>
        <p:nvPicPr>
          <p:cNvPr id="5" name="Рисунок 4" descr="C:\Users\user\Desktop\фото для ППД\разрывание\IMG_97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ППД\разрывание\IMG_97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34888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для ППД\разрывание\IMG_97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653136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12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1290379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9269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разминание материала двумя руками (одной рукой)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для разминания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тесто, пластилин, глина, пластичная масса</a:t>
            </a: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для ППД\разминание\IMG_98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ППД. 23.01.2018\Новая папка\IMG_98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096344" cy="215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ППД. 23.01.2018\Новая папка\IMG_98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653136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12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836712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размазывание материала двумя руками (одной рукой,   пальцами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340768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материал для размазывания - краска, пена для бритья, клейстер, жидкое тесто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для ППД\размазывание\IMG_97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размазывание\IMG_97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ППД\размазывание\IMG_98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25144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ППД. 23.01.2018\Новая папка\IMG_98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725144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425251"/>
            <a:ext cx="824957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пересыпание материала  двумя руками,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рукой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использованием инструмента)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атериал для пересыпания – крупы (манная, пшено, греча, рис),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бобовые (горох, фасоль), песок, мелкие предметы (морские камушки и др.)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ото для ППД\пересыпание\IMG_97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28037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ППД\пересыпание\IMG_97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564904"/>
            <a:ext cx="2904356" cy="18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ППД\пересыпание\IMG_97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564904"/>
            <a:ext cx="2872606" cy="18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ППД\пересыпание\IMG_97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25144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128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1203</TotalTime>
  <Words>529</Words>
  <Application>Microsoft Office PowerPoint</Application>
  <PresentationFormat>Экран (4:3)</PresentationFormat>
  <Paragraphs>147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宋体</vt:lpstr>
      <vt:lpstr>Arial</vt:lpstr>
      <vt:lpstr>Calibri</vt:lpstr>
      <vt:lpstr>Georgia</vt:lpstr>
      <vt:lpstr>Lucida Sans Unicode</vt:lpstr>
      <vt:lpstr>Times New Roman</vt:lpstr>
      <vt:lpstr>Trebuchet MS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Большое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Елена</cp:lastModifiedBy>
  <cp:revision>137</cp:revision>
  <dcterms:modified xsi:type="dcterms:W3CDTF">2019-06-16T08:45:08Z</dcterms:modified>
</cp:coreProperties>
</file>